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E4B"/>
    <a:srgbClr val="9A317C"/>
    <a:srgbClr val="63BFCD"/>
    <a:srgbClr val="C1D4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4E3F35-D9C6-0435-323F-1FBDC7184E4C}" v="184" dt="2020-10-14T17:58:08.330"/>
    <p1510:client id="{8574E80B-A68A-2CEB-EF35-F0895492FADF}" v="8" dt="2020-10-14T17:39:43.764"/>
    <p1510:client id="{A6062EA3-D85C-01E8-71CD-D1A9FF01B8D2}" v="73" dt="2020-09-29T15:36:14.131"/>
    <p1510:client id="{D4459AB2-E4EF-7AB7-D083-C60996A23AB3}" v="193" dt="2020-10-14T16:59:01.513"/>
    <p1510:client id="{EC893A31-0320-AFF5-5F36-99CEBC68544D}" v="96" dt="2020-10-05T15:39:28.453"/>
    <p1510:client id="{FD9E411E-1E96-5566-909F-19EC71FA5B12}" v="2" dt="2020-10-14T17:38:49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cade041492574e96a9e14c4b95606bcf1a6a7fab6e5f8bbfbe418ea63a121572::" providerId="AD" clId="Web-{D4459AB2-E4EF-7AB7-D083-C60996A23AB3}"/>
    <pc:docChg chg="modSld">
      <pc:chgData name="Guest User" userId="S::urn:spo:anon#cade041492574e96a9e14c4b95606bcf1a6a7fab6e5f8bbfbe418ea63a121572::" providerId="AD" clId="Web-{D4459AB2-E4EF-7AB7-D083-C60996A23AB3}" dt="2020-10-14T16:59:01.513" v="192" actId="20577"/>
      <pc:docMkLst>
        <pc:docMk/>
      </pc:docMkLst>
      <pc:sldChg chg="modSp">
        <pc:chgData name="Guest User" userId="S::urn:spo:anon#cade041492574e96a9e14c4b95606bcf1a6a7fab6e5f8bbfbe418ea63a121572::" providerId="AD" clId="Web-{D4459AB2-E4EF-7AB7-D083-C60996A23AB3}" dt="2020-10-14T16:59:01.513" v="191" actId="20577"/>
        <pc:sldMkLst>
          <pc:docMk/>
          <pc:sldMk cId="1799875308" sldId="258"/>
        </pc:sldMkLst>
        <pc:spChg chg="mod">
          <ac:chgData name="Guest User" userId="S::urn:spo:anon#cade041492574e96a9e14c4b95606bcf1a6a7fab6e5f8bbfbe418ea63a121572::" providerId="AD" clId="Web-{D4459AB2-E4EF-7AB7-D083-C60996A23AB3}" dt="2020-10-14T16:59:01.513" v="191" actId="20577"/>
          <ac:spMkLst>
            <pc:docMk/>
            <pc:sldMk cId="1799875308" sldId="258"/>
            <ac:spMk id="6" creationId="{A5FDFA98-DD97-6640-B934-B63CF150F752}"/>
          </ac:spMkLst>
        </pc:spChg>
      </pc:sldChg>
    </pc:docChg>
  </pc:docChgLst>
  <pc:docChgLst>
    <pc:chgData name="Guest User" userId="S::urn:spo:anon#cade041492574e96a9e14c4b95606bcf1a6a7fab6e5f8bbfbe418ea63a121572::" providerId="AD" clId="Web-{FD9E411E-1E96-5566-909F-19EC71FA5B12}"/>
    <pc:docChg chg="modSld">
      <pc:chgData name="Guest User" userId="S::urn:spo:anon#cade041492574e96a9e14c4b95606bcf1a6a7fab6e5f8bbfbe418ea63a121572::" providerId="AD" clId="Web-{FD9E411E-1E96-5566-909F-19EC71FA5B12}" dt="2020-10-14T17:38:49.126" v="1" actId="20577"/>
      <pc:docMkLst>
        <pc:docMk/>
      </pc:docMkLst>
      <pc:sldChg chg="modSp">
        <pc:chgData name="Guest User" userId="S::urn:spo:anon#cade041492574e96a9e14c4b95606bcf1a6a7fab6e5f8bbfbe418ea63a121572::" providerId="AD" clId="Web-{FD9E411E-1E96-5566-909F-19EC71FA5B12}" dt="2020-10-14T17:38:49.126" v="0" actId="20577"/>
        <pc:sldMkLst>
          <pc:docMk/>
          <pc:sldMk cId="1799875308" sldId="258"/>
        </pc:sldMkLst>
        <pc:spChg chg="mod">
          <ac:chgData name="Guest User" userId="S::urn:spo:anon#cade041492574e96a9e14c4b95606bcf1a6a7fab6e5f8bbfbe418ea63a121572::" providerId="AD" clId="Web-{FD9E411E-1E96-5566-909F-19EC71FA5B12}" dt="2020-10-14T17:38:49.126" v="0" actId="20577"/>
          <ac:spMkLst>
            <pc:docMk/>
            <pc:sldMk cId="1799875308" sldId="258"/>
            <ac:spMk id="6" creationId="{A5FDFA98-DD97-6640-B934-B63CF150F752}"/>
          </ac:spMkLst>
        </pc:spChg>
      </pc:sldChg>
    </pc:docChg>
  </pc:docChgLst>
  <pc:docChgLst>
    <pc:chgData name="Guest User" userId="S::urn:spo:anon#cade041492574e96a9e14c4b95606bcf1a6a7fab6e5f8bbfbe418ea63a121572::" providerId="AD" clId="Web-{8574E80B-A68A-2CEB-EF35-F0895492FADF}"/>
    <pc:docChg chg="modSld">
      <pc:chgData name="Guest User" userId="S::urn:spo:anon#cade041492574e96a9e14c4b95606bcf1a6a7fab6e5f8bbfbe418ea63a121572::" providerId="AD" clId="Web-{8574E80B-A68A-2CEB-EF35-F0895492FADF}" dt="2020-10-14T17:39:43.764" v="6" actId="20577"/>
      <pc:docMkLst>
        <pc:docMk/>
      </pc:docMkLst>
      <pc:sldChg chg="modSp">
        <pc:chgData name="Guest User" userId="S::urn:spo:anon#cade041492574e96a9e14c4b95606bcf1a6a7fab6e5f8bbfbe418ea63a121572::" providerId="AD" clId="Web-{8574E80B-A68A-2CEB-EF35-F0895492FADF}" dt="2020-10-14T17:39:40.749" v="4" actId="20577"/>
        <pc:sldMkLst>
          <pc:docMk/>
          <pc:sldMk cId="1799875308" sldId="258"/>
        </pc:sldMkLst>
        <pc:spChg chg="mod">
          <ac:chgData name="Guest User" userId="S::urn:spo:anon#cade041492574e96a9e14c4b95606bcf1a6a7fab6e5f8bbfbe418ea63a121572::" providerId="AD" clId="Web-{8574E80B-A68A-2CEB-EF35-F0895492FADF}" dt="2020-10-14T17:39:40.749" v="4" actId="20577"/>
          <ac:spMkLst>
            <pc:docMk/>
            <pc:sldMk cId="1799875308" sldId="258"/>
            <ac:spMk id="6" creationId="{A5FDFA98-DD97-6640-B934-B63CF150F752}"/>
          </ac:spMkLst>
        </pc:spChg>
      </pc:sldChg>
    </pc:docChg>
  </pc:docChgLst>
  <pc:docChgLst>
    <pc:chgData name="Lisa Brooke Snyder" userId="S::lsnyder2@gmu.edu::7a8d03f1-fa40-404f-8236-81426ebb70ba" providerId="AD" clId="Web-{054E3F35-D9C6-0435-323F-1FBDC7184E4C}"/>
    <pc:docChg chg="modSld">
      <pc:chgData name="Lisa Brooke Snyder" userId="S::lsnyder2@gmu.edu::7a8d03f1-fa40-404f-8236-81426ebb70ba" providerId="AD" clId="Web-{054E3F35-D9C6-0435-323F-1FBDC7184E4C}" dt="2020-10-14T17:58:08.330" v="184" actId="20577"/>
      <pc:docMkLst>
        <pc:docMk/>
      </pc:docMkLst>
      <pc:sldChg chg="modSp">
        <pc:chgData name="Lisa Brooke Snyder" userId="S::lsnyder2@gmu.edu::7a8d03f1-fa40-404f-8236-81426ebb70ba" providerId="AD" clId="Web-{054E3F35-D9C6-0435-323F-1FBDC7184E4C}" dt="2020-10-14T17:56:46.295" v="161" actId="20577"/>
        <pc:sldMkLst>
          <pc:docMk/>
          <pc:sldMk cId="2133812972" sldId="256"/>
        </pc:sldMkLst>
        <pc:spChg chg="mod">
          <ac:chgData name="Lisa Brooke Snyder" userId="S::lsnyder2@gmu.edu::7a8d03f1-fa40-404f-8236-81426ebb70ba" providerId="AD" clId="Web-{054E3F35-D9C6-0435-323F-1FBDC7184E4C}" dt="2020-10-14T17:56:46.295" v="161" actId="20577"/>
          <ac:spMkLst>
            <pc:docMk/>
            <pc:sldMk cId="2133812972" sldId="256"/>
            <ac:spMk id="6" creationId="{A5FDFA98-DD97-6640-B934-B63CF150F752}"/>
          </ac:spMkLst>
        </pc:spChg>
      </pc:sldChg>
      <pc:sldChg chg="delSp modSp">
        <pc:chgData name="Lisa Brooke Snyder" userId="S::lsnyder2@gmu.edu::7a8d03f1-fa40-404f-8236-81426ebb70ba" providerId="AD" clId="Web-{054E3F35-D9C6-0435-323F-1FBDC7184E4C}" dt="2020-10-14T17:56:49.873" v="165" actId="20577"/>
        <pc:sldMkLst>
          <pc:docMk/>
          <pc:sldMk cId="3843338399" sldId="257"/>
        </pc:sldMkLst>
        <pc:spChg chg="mod">
          <ac:chgData name="Lisa Brooke Snyder" userId="S::lsnyder2@gmu.edu::7a8d03f1-fa40-404f-8236-81426ebb70ba" providerId="AD" clId="Web-{054E3F35-D9C6-0435-323F-1FBDC7184E4C}" dt="2020-10-14T17:56:49.873" v="165" actId="20577"/>
          <ac:spMkLst>
            <pc:docMk/>
            <pc:sldMk cId="3843338399" sldId="257"/>
            <ac:spMk id="6" creationId="{A5FDFA98-DD97-6640-B934-B63CF150F752}"/>
          </ac:spMkLst>
        </pc:spChg>
        <pc:picChg chg="del">
          <ac:chgData name="Lisa Brooke Snyder" userId="S::lsnyder2@gmu.edu::7a8d03f1-fa40-404f-8236-81426ebb70ba" providerId="AD" clId="Web-{054E3F35-D9C6-0435-323F-1FBDC7184E4C}" dt="2020-10-14T17:55:26.087" v="0"/>
          <ac:picMkLst>
            <pc:docMk/>
            <pc:sldMk cId="3843338399" sldId="257"/>
            <ac:picMk id="2" creationId="{F705FEE6-B8CF-4228-A846-C9EC62475C2B}"/>
          </ac:picMkLst>
        </pc:picChg>
      </pc:sldChg>
      <pc:sldChg chg="modSp">
        <pc:chgData name="Lisa Brooke Snyder" userId="S::lsnyder2@gmu.edu::7a8d03f1-fa40-404f-8236-81426ebb70ba" providerId="AD" clId="Web-{054E3F35-D9C6-0435-323F-1FBDC7184E4C}" dt="2020-10-14T17:56:54.780" v="169" actId="20577"/>
        <pc:sldMkLst>
          <pc:docMk/>
          <pc:sldMk cId="1799875308" sldId="258"/>
        </pc:sldMkLst>
        <pc:spChg chg="mod">
          <ac:chgData name="Lisa Brooke Snyder" userId="S::lsnyder2@gmu.edu::7a8d03f1-fa40-404f-8236-81426ebb70ba" providerId="AD" clId="Web-{054E3F35-D9C6-0435-323F-1FBDC7184E4C}" dt="2020-10-14T17:56:54.780" v="169" actId="20577"/>
          <ac:spMkLst>
            <pc:docMk/>
            <pc:sldMk cId="1799875308" sldId="258"/>
            <ac:spMk id="6" creationId="{A5FDFA98-DD97-6640-B934-B63CF150F752}"/>
          </ac:spMkLst>
        </pc:spChg>
      </pc:sldChg>
      <pc:sldChg chg="modSp">
        <pc:chgData name="Lisa Brooke Snyder" userId="S::lsnyder2@gmu.edu::7a8d03f1-fa40-404f-8236-81426ebb70ba" providerId="AD" clId="Web-{054E3F35-D9C6-0435-323F-1FBDC7184E4C}" dt="2020-10-14T17:57:00.186" v="174" actId="20577"/>
        <pc:sldMkLst>
          <pc:docMk/>
          <pc:sldMk cId="585887518" sldId="259"/>
        </pc:sldMkLst>
        <pc:spChg chg="mod">
          <ac:chgData name="Lisa Brooke Snyder" userId="S::lsnyder2@gmu.edu::7a8d03f1-fa40-404f-8236-81426ebb70ba" providerId="AD" clId="Web-{054E3F35-D9C6-0435-323F-1FBDC7184E4C}" dt="2020-10-14T17:57:00.186" v="174" actId="20577"/>
          <ac:spMkLst>
            <pc:docMk/>
            <pc:sldMk cId="585887518" sldId="259"/>
            <ac:spMk id="6" creationId="{A5FDFA98-DD97-6640-B934-B63CF150F752}"/>
          </ac:spMkLst>
        </pc:spChg>
      </pc:sldChg>
      <pc:sldChg chg="modSp">
        <pc:chgData name="Lisa Brooke Snyder" userId="S::lsnyder2@gmu.edu::7a8d03f1-fa40-404f-8236-81426ebb70ba" providerId="AD" clId="Web-{054E3F35-D9C6-0435-323F-1FBDC7184E4C}" dt="2020-10-14T17:57:02.124" v="178" actId="20577"/>
        <pc:sldMkLst>
          <pc:docMk/>
          <pc:sldMk cId="1071210131" sldId="260"/>
        </pc:sldMkLst>
        <pc:spChg chg="mod">
          <ac:chgData name="Lisa Brooke Snyder" userId="S::lsnyder2@gmu.edu::7a8d03f1-fa40-404f-8236-81426ebb70ba" providerId="AD" clId="Web-{054E3F35-D9C6-0435-323F-1FBDC7184E4C}" dt="2020-10-14T17:57:02.124" v="178" actId="20577"/>
          <ac:spMkLst>
            <pc:docMk/>
            <pc:sldMk cId="1071210131" sldId="260"/>
            <ac:spMk id="6" creationId="{A5FDFA98-DD97-6640-B934-B63CF150F752}"/>
          </ac:spMkLst>
        </pc:spChg>
      </pc:sldChg>
      <pc:sldChg chg="modSp">
        <pc:chgData name="Lisa Brooke Snyder" userId="S::lsnyder2@gmu.edu::7a8d03f1-fa40-404f-8236-81426ebb70ba" providerId="AD" clId="Web-{054E3F35-D9C6-0435-323F-1FBDC7184E4C}" dt="2020-10-14T17:57:06.640" v="182" actId="20577"/>
        <pc:sldMkLst>
          <pc:docMk/>
          <pc:sldMk cId="1412926099" sldId="261"/>
        </pc:sldMkLst>
        <pc:spChg chg="mod">
          <ac:chgData name="Lisa Brooke Snyder" userId="S::lsnyder2@gmu.edu::7a8d03f1-fa40-404f-8236-81426ebb70ba" providerId="AD" clId="Web-{054E3F35-D9C6-0435-323F-1FBDC7184E4C}" dt="2020-10-14T17:57:06.640" v="182" actId="20577"/>
          <ac:spMkLst>
            <pc:docMk/>
            <pc:sldMk cId="1412926099" sldId="261"/>
            <ac:spMk id="6" creationId="{A5FDFA98-DD97-6640-B934-B63CF150F752}"/>
          </ac:spMkLst>
        </pc:spChg>
      </pc:sldChg>
    </pc:docChg>
  </pc:docChgLst>
  <pc:docChgLst>
    <pc:chgData name="Guest User" userId="S::urn:spo:anon#cade041492574e96a9e14c4b95606bcf1a6a7fab6e5f8bbfbe418ea63a121572::" providerId="AD" clId="Web-{A6062EA3-D85C-01E8-71CD-D1A9FF01B8D2}"/>
    <pc:docChg chg="modSld">
      <pc:chgData name="Guest User" userId="S::urn:spo:anon#cade041492574e96a9e14c4b95606bcf1a6a7fab6e5f8bbfbe418ea63a121572::" providerId="AD" clId="Web-{A6062EA3-D85C-01E8-71CD-D1A9FF01B8D2}" dt="2020-09-29T15:36:13.600" v="69" actId="1076"/>
      <pc:docMkLst>
        <pc:docMk/>
      </pc:docMkLst>
      <pc:sldChg chg="addSp modSp">
        <pc:chgData name="Guest User" userId="S::urn:spo:anon#cade041492574e96a9e14c4b95606bcf1a6a7fab6e5f8bbfbe418ea63a121572::" providerId="AD" clId="Web-{A6062EA3-D85C-01E8-71CD-D1A9FF01B8D2}" dt="2020-09-29T15:36:13.600" v="69" actId="1076"/>
        <pc:sldMkLst>
          <pc:docMk/>
          <pc:sldMk cId="3843338399" sldId="257"/>
        </pc:sldMkLst>
        <pc:spChg chg="mod">
          <ac:chgData name="Guest User" userId="S::urn:spo:anon#cade041492574e96a9e14c4b95606bcf1a6a7fab6e5f8bbfbe418ea63a121572::" providerId="AD" clId="Web-{A6062EA3-D85C-01E8-71CD-D1A9FF01B8D2}" dt="2020-09-29T15:36:13.538" v="67" actId="20577"/>
          <ac:spMkLst>
            <pc:docMk/>
            <pc:sldMk cId="3843338399" sldId="257"/>
            <ac:spMk id="6" creationId="{A5FDFA98-DD97-6640-B934-B63CF150F752}"/>
          </ac:spMkLst>
        </pc:spChg>
        <pc:picChg chg="add mod">
          <ac:chgData name="Guest User" userId="S::urn:spo:anon#cade041492574e96a9e14c4b95606bcf1a6a7fab6e5f8bbfbe418ea63a121572::" providerId="AD" clId="Web-{A6062EA3-D85C-01E8-71CD-D1A9FF01B8D2}" dt="2020-09-29T15:36:13.600" v="69" actId="1076"/>
          <ac:picMkLst>
            <pc:docMk/>
            <pc:sldMk cId="3843338399" sldId="257"/>
            <ac:picMk id="2" creationId="{F705FEE6-B8CF-4228-A846-C9EC62475C2B}"/>
          </ac:picMkLst>
        </pc:picChg>
      </pc:sldChg>
    </pc:docChg>
  </pc:docChgLst>
  <pc:docChgLst>
    <pc:chgData name="May Gao" userId="S::xgao21@gmu.edu::e4ae6d6f-088a-4d89-bfc9-2ecd7fc3064c" providerId="AD" clId="Web-{EC893A31-0320-AFF5-5F36-99CEBC68544D}"/>
    <pc:docChg chg="modSld">
      <pc:chgData name="May Gao" userId="S::xgao21@gmu.edu::e4ae6d6f-088a-4d89-bfc9-2ecd7fc3064c" providerId="AD" clId="Web-{EC893A31-0320-AFF5-5F36-99CEBC68544D}" dt="2020-10-05T15:39:28.453" v="95" actId="20577"/>
      <pc:docMkLst>
        <pc:docMk/>
      </pc:docMkLst>
      <pc:sldChg chg="modSp">
        <pc:chgData name="May Gao" userId="S::xgao21@gmu.edu::e4ae6d6f-088a-4d89-bfc9-2ecd7fc3064c" providerId="AD" clId="Web-{EC893A31-0320-AFF5-5F36-99CEBC68544D}" dt="2020-10-05T15:39:28.453" v="94" actId="20577"/>
        <pc:sldMkLst>
          <pc:docMk/>
          <pc:sldMk cId="1799875308" sldId="258"/>
        </pc:sldMkLst>
        <pc:spChg chg="mod">
          <ac:chgData name="May Gao" userId="S::xgao21@gmu.edu::e4ae6d6f-088a-4d89-bfc9-2ecd7fc3064c" providerId="AD" clId="Web-{EC893A31-0320-AFF5-5F36-99CEBC68544D}" dt="2020-10-05T15:39:28.453" v="94" actId="20577"/>
          <ac:spMkLst>
            <pc:docMk/>
            <pc:sldMk cId="1799875308" sldId="258"/>
            <ac:spMk id="6" creationId="{A5FDFA98-DD97-6640-B934-B63CF150F75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96D3-BCC6-0541-B75D-F910F1EC93E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FDC3-4818-0F4D-9037-6C413EEA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2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96D3-BCC6-0541-B75D-F910F1EC93E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FDC3-4818-0F4D-9037-6C413EEA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3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96D3-BCC6-0541-B75D-F910F1EC93E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FDC3-4818-0F4D-9037-6C413EEA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96D3-BCC6-0541-B75D-F910F1EC93E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FDC3-4818-0F4D-9037-6C413EEA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8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96D3-BCC6-0541-B75D-F910F1EC93E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FDC3-4818-0F4D-9037-6C413EEA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4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96D3-BCC6-0541-B75D-F910F1EC93E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FDC3-4818-0F4D-9037-6C413EEA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96D3-BCC6-0541-B75D-F910F1EC93E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FDC3-4818-0F4D-9037-6C413EEA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96D3-BCC6-0541-B75D-F910F1EC93E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FDC3-4818-0F4D-9037-6C413EEA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96D3-BCC6-0541-B75D-F910F1EC93E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FDC3-4818-0F4D-9037-6C413EEA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1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96D3-BCC6-0541-B75D-F910F1EC93E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FDC3-4818-0F4D-9037-6C413EEA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0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96D3-BCC6-0541-B75D-F910F1EC93E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FDC3-4818-0F4D-9037-6C413EEA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9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596D3-BCC6-0541-B75D-F910F1EC93E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AFDC3-4818-0F4D-9037-6C413EEA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16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F845683-1E79-5641-8903-8CBD615E6DF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9354" r="8539"/>
          <a:stretch/>
        </p:blipFill>
        <p:spPr>
          <a:xfrm>
            <a:off x="238897" y="1264369"/>
            <a:ext cx="6483179" cy="3948005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FDFA98-DD97-6640-B934-B63CF150F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8573" y="518984"/>
            <a:ext cx="5041557" cy="5844746"/>
          </a:xfrm>
          <a:solidFill>
            <a:srgbClr val="63BFCD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000" dirty="0">
              <a:latin typeface="American Typewriter" panose="02090604020004020304" pitchFamily="18" charset="77"/>
            </a:endParaRPr>
          </a:p>
          <a:p>
            <a:pPr marL="0" indent="0">
              <a:buNone/>
            </a:pPr>
            <a:endParaRPr lang="en-US" sz="2000" dirty="0">
              <a:latin typeface="American Typewriter" panose="02090604020004020304" pitchFamily="18" charset="77"/>
            </a:endParaRP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Please download this PowerPoint onto your computer before typing.  This is a "shared document" be sure to download a copy to your computer before typing your messages. 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Type your message here.  </a:t>
            </a: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Save file as a PDF or jpeg and you can easily share with others. </a:t>
            </a: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812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FDFA98-DD97-6640-B934-B63CF150F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8573" y="518984"/>
            <a:ext cx="5041557" cy="5844746"/>
          </a:xfrm>
          <a:solidFill>
            <a:srgbClr val="9A317C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Please download this PowerPoint onto your computer before typing.  This is a "shared document" be sure to download a copy to your computer before typing your messages. 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Type your message here.  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Save file as a PDF or jpeg and you can easily share with others. 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latin typeface="American Typewriter"/>
              <a:cs typeface="Arial" panose="020B06040202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E9367E6-B0C8-E044-9FA3-4878756CD2B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8130" r="10168"/>
          <a:stretch/>
        </p:blipFill>
        <p:spPr>
          <a:xfrm>
            <a:off x="98854" y="1414731"/>
            <a:ext cx="6623222" cy="4053252"/>
          </a:xfrm>
        </p:spPr>
      </p:pic>
    </p:spTree>
    <p:extLst>
      <p:ext uri="{BB962C8B-B14F-4D97-AF65-F5344CB8AC3E}">
        <p14:creationId xmlns:p14="http://schemas.microsoft.com/office/powerpoint/2010/main" val="3843338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FDFA98-DD97-6640-B934-B63CF150F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8573" y="518984"/>
            <a:ext cx="5041557" cy="5844746"/>
          </a:xfrm>
          <a:solidFill>
            <a:srgbClr val="FADE4B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Please download this PowerPoint onto your computer before typing.  This is a "shared document" be sure to download a copy to your computer before typing your messages. </a:t>
            </a:r>
            <a:endParaRPr lang="en-US" sz="2000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Type your message here.  </a:t>
            </a:r>
            <a:endParaRPr lang="en-US" sz="2000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Save file as a PDF or jpeg and you can easily share with others. </a:t>
            </a:r>
            <a:endParaRPr lang="en-US" sz="2000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DE9C62-1715-8E47-B1FC-6C9AF0307D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24" r="12036"/>
          <a:stretch/>
        </p:blipFill>
        <p:spPr>
          <a:xfrm>
            <a:off x="222421" y="1304667"/>
            <a:ext cx="6469884" cy="4248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87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FDFA98-DD97-6640-B934-B63CF150F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8573" y="518984"/>
            <a:ext cx="5041557" cy="5844746"/>
          </a:xfrm>
          <a:solidFill>
            <a:srgbClr val="63BFCD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Please download this PowerPoint onto your computer before typing.  This is a "shared document" be sure to download a copy to your computer before typing your messages. 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Type your message here.  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Save file as a PDF or jpeg and you can easily share with others. 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latin typeface="American Typewriter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87FE86-E665-224F-8B68-4099ADBE20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924" r="10135"/>
          <a:stretch/>
        </p:blipFill>
        <p:spPr>
          <a:xfrm>
            <a:off x="123568" y="1422057"/>
            <a:ext cx="6417471" cy="401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887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FDFA98-DD97-6640-B934-B63CF150F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8573" y="518984"/>
            <a:ext cx="5041557" cy="5844746"/>
          </a:xfrm>
          <a:solidFill>
            <a:srgbClr val="9A317C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Please download this PowerPoint onto your computer before typing.  This is a "shared document" be sure to download a copy to your computer before typing your messages. 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Type your message here.  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Save file as a PDF or jpeg and you can easily share with others. 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latin typeface="American Typewriter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6DD121-B01E-FC46-AE9D-D6ED6E22D6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671" r="9122"/>
          <a:stretch/>
        </p:blipFill>
        <p:spPr>
          <a:xfrm>
            <a:off x="197708" y="1443166"/>
            <a:ext cx="6450606" cy="397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210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FDFA98-DD97-6640-B934-B63CF150F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8573" y="518984"/>
            <a:ext cx="5041557" cy="5844746"/>
          </a:xfrm>
          <a:solidFill>
            <a:srgbClr val="FADE4B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Please download this PowerPoint onto your computer before typing.  This is a "shared document" be sure to download a copy to your computer before typing your messages. </a:t>
            </a:r>
            <a:endParaRPr lang="en-US" sz="2000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Type your message here.  </a:t>
            </a:r>
            <a:endParaRPr lang="en-US" sz="2000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Save file as a PDF or jpeg and you can easily share with others. </a:t>
            </a:r>
            <a:endParaRPr lang="en-US" sz="2000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American Typewriter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19868E-BD61-2244-883B-502B65A33B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924" r="10009"/>
          <a:stretch/>
        </p:blipFill>
        <p:spPr>
          <a:xfrm>
            <a:off x="185352" y="1418452"/>
            <a:ext cx="6439186" cy="402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26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120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88</cp:revision>
  <dcterms:created xsi:type="dcterms:W3CDTF">2020-09-28T18:29:52Z</dcterms:created>
  <dcterms:modified xsi:type="dcterms:W3CDTF">2020-10-14T17:58:08Z</dcterms:modified>
</cp:coreProperties>
</file>